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118 (A) Kei Hong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Si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Luangin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0723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Alas! Did My </a:t>
            </a:r>
            <a:r>
              <a:rPr lang="en-US" sz="3200" dirty="0" err="1"/>
              <a:t>Saviour</a:t>
            </a:r>
            <a:r>
              <a:rPr lang="en-US" sz="3200" dirty="0"/>
              <a:t> Bleed</a:t>
            </a:r>
          </a:p>
          <a:p>
            <a:r>
              <a:rPr lang="en-US" sz="3200" dirty="0"/>
              <a:t>Luka 22:19</a:t>
            </a:r>
          </a:p>
          <a:p>
            <a:r>
              <a:rPr lang="en-US" sz="3200" dirty="0"/>
              <a:t>Isaac Watts, 1674-1748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gitlohnate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tau maw?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maw?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no-in,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lohkhin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118 (A) Kei Hong Honpa A Si Luangin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2018-10-11T15:41:47Z</dcterms:modified>
</cp:coreProperties>
</file>